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- 1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0" y="0"/>
            <a:ext cx="8991599" cy="488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“To-Do Planner”</a:t>
            </a:r>
            <a:endParaRPr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61925" y="266699"/>
            <a:ext cx="8982075" cy="48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Task-1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37137"/>
            <a:ext cx="2722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https://github.com/20csa13</a:t>
            </a:r>
            <a:endParaRPr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430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Times New Roman</vt:lpstr>
      <vt:lpstr>EB Garamond</vt:lpstr>
      <vt:lpstr>Arial</vt:lpstr>
      <vt:lpstr>Calibri</vt:lpstr>
      <vt:lpstr>Noto Sans Symbols</vt:lpstr>
      <vt:lpstr>Public Sans</vt:lpstr>
      <vt:lpstr>EB Garamond Medium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10</cp:revision>
  <dcterms:created xsi:type="dcterms:W3CDTF">2020-08-13T11:21:00Z</dcterms:created>
  <dcterms:modified xsi:type="dcterms:W3CDTF">2023-11-02T09:04:09Z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